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5"/>
    <p:restoredTop sz="94664"/>
  </p:normalViewPr>
  <p:slideViewPr>
    <p:cSldViewPr snapToGrid="0" snapToObjects="1" showGuides="1">
      <p:cViewPr varScale="1">
        <p:scale>
          <a:sx n="89" d="100"/>
          <a:sy n="89" d="100"/>
        </p:scale>
        <p:origin x="267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Liu" userId="409a1ca903c1ab3b" providerId="LiveId" clId="{1A726F83-630E-4566-9AE2-677161D81226}"/>
    <pc:docChg chg="custSel modMainMaster">
      <pc:chgData name="Edward Liu" userId="409a1ca903c1ab3b" providerId="LiveId" clId="{1A726F83-630E-4566-9AE2-677161D81226}" dt="2022-06-13T14:37:57.568" v="4" actId="1076"/>
      <pc:docMkLst>
        <pc:docMk/>
      </pc:docMkLst>
      <pc:sldMasterChg chg="modSldLayout">
        <pc:chgData name="Edward Liu" userId="409a1ca903c1ab3b" providerId="LiveId" clId="{1A726F83-630E-4566-9AE2-677161D81226}" dt="2022-06-13T14:37:57.568" v="4" actId="1076"/>
        <pc:sldMasterMkLst>
          <pc:docMk/>
          <pc:sldMasterMk cId="4101059370" sldId="2147483648"/>
        </pc:sldMasterMkLst>
        <pc:sldLayoutChg chg="delSp modSp mod">
          <pc:chgData name="Edward Liu" userId="409a1ca903c1ab3b" providerId="LiveId" clId="{1A726F83-630E-4566-9AE2-677161D81226}" dt="2022-06-13T14:37:57.568" v="4" actId="1076"/>
          <pc:sldLayoutMkLst>
            <pc:docMk/>
            <pc:sldMasterMk cId="4101059370" sldId="2147483648"/>
            <pc:sldLayoutMk cId="3903811725" sldId="2147483654"/>
          </pc:sldLayoutMkLst>
          <pc:spChg chg="del">
            <ac:chgData name="Edward Liu" userId="409a1ca903c1ab3b" providerId="LiveId" clId="{1A726F83-630E-4566-9AE2-677161D81226}" dt="2022-06-13T14:37:51.113" v="3" actId="478"/>
            <ac:spMkLst>
              <pc:docMk/>
              <pc:sldMasterMk cId="4101059370" sldId="2147483648"/>
              <pc:sldLayoutMk cId="3903811725" sldId="2147483654"/>
              <ac:spMk id="15" creationId="{3BC76BBF-3DF0-4442-A14E-914F5A5A73FE}"/>
            </ac:spMkLst>
          </pc:spChg>
          <pc:spChg chg="mod">
            <ac:chgData name="Edward Liu" userId="409a1ca903c1ab3b" providerId="LiveId" clId="{1A726F83-630E-4566-9AE2-677161D81226}" dt="2022-01-10T09:32:24.332" v="0"/>
            <ac:spMkLst>
              <pc:docMk/>
              <pc:sldMasterMk cId="4101059370" sldId="2147483648"/>
              <pc:sldLayoutMk cId="3903811725" sldId="2147483654"/>
              <ac:spMk id="22" creationId="{E7BEA386-21A5-4850-86B8-C968E0F52064}"/>
            </ac:spMkLst>
          </pc:spChg>
          <pc:spChg chg="mod">
            <ac:chgData name="Edward Liu" userId="409a1ca903c1ab3b" providerId="LiveId" clId="{1A726F83-630E-4566-9AE2-677161D81226}" dt="2022-01-10T09:32:25.640" v="1"/>
            <ac:spMkLst>
              <pc:docMk/>
              <pc:sldMasterMk cId="4101059370" sldId="2147483648"/>
              <pc:sldLayoutMk cId="3903811725" sldId="2147483654"/>
              <ac:spMk id="25" creationId="{040D1985-BA82-4593-AB53-3E069FC3C670}"/>
            </ac:spMkLst>
          </pc:spChg>
          <pc:spChg chg="mod">
            <ac:chgData name="Edward Liu" userId="409a1ca903c1ab3b" providerId="LiveId" clId="{1A726F83-630E-4566-9AE2-677161D81226}" dt="2022-01-10T09:32:26.782" v="2"/>
            <ac:spMkLst>
              <pc:docMk/>
              <pc:sldMasterMk cId="4101059370" sldId="2147483648"/>
              <pc:sldLayoutMk cId="3903811725" sldId="2147483654"/>
              <ac:spMk id="34" creationId="{C8AC0FFB-BED8-4B21-A077-BA02B1C9F30D}"/>
            </ac:spMkLst>
          </pc:spChg>
          <pc:picChg chg="mod">
            <ac:chgData name="Edward Liu" userId="409a1ca903c1ab3b" providerId="LiveId" clId="{1A726F83-630E-4566-9AE2-677161D81226}" dt="2022-06-13T14:37:57.568" v="4" actId="1076"/>
            <ac:picMkLst>
              <pc:docMk/>
              <pc:sldMasterMk cId="4101059370" sldId="2147483648"/>
              <pc:sldLayoutMk cId="3903811725" sldId="2147483654"/>
              <ac:picMk id="21" creationId="{4132DD63-2A05-4FE5-BBAB-7813197C88EF}"/>
            </ac:picMkLst>
          </pc:picChg>
        </pc:sldLayoutChg>
      </pc:sldMasterChg>
    </pc:docChg>
  </pc:docChgLst>
  <pc:docChgLst>
    <pc:chgData name="寒 高" userId="62dac811f90c5fc6" providerId="LiveId" clId="{7A36C177-B79E-4B06-A1DF-6CE0E2C9A61B}"/>
    <pc:docChg chg="undo custSel modMainMaster">
      <pc:chgData name="寒 高" userId="62dac811f90c5fc6" providerId="LiveId" clId="{7A36C177-B79E-4B06-A1DF-6CE0E2C9A61B}" dt="2022-06-15T08:15:33.524" v="36" actId="3064"/>
      <pc:docMkLst>
        <pc:docMk/>
      </pc:docMkLst>
      <pc:sldMasterChg chg="modSldLayout">
        <pc:chgData name="寒 高" userId="62dac811f90c5fc6" providerId="LiveId" clId="{7A36C177-B79E-4B06-A1DF-6CE0E2C9A61B}" dt="2022-06-15T08:15:33.524" v="36" actId="3064"/>
        <pc:sldMasterMkLst>
          <pc:docMk/>
          <pc:sldMasterMk cId="4101059370" sldId="2147483648"/>
        </pc:sldMasterMkLst>
        <pc:sldLayoutChg chg="modSp mod">
          <pc:chgData name="寒 高" userId="62dac811f90c5fc6" providerId="LiveId" clId="{7A36C177-B79E-4B06-A1DF-6CE0E2C9A61B}" dt="2022-06-15T08:15:33.524" v="36" actId="3064"/>
          <pc:sldLayoutMkLst>
            <pc:docMk/>
            <pc:sldMasterMk cId="4101059370" sldId="2147483648"/>
            <pc:sldLayoutMk cId="3903811725" sldId="2147483654"/>
          </pc:sldLayoutMkLst>
          <pc:spChg chg="mod">
            <ac:chgData name="寒 高" userId="62dac811f90c5fc6" providerId="LiveId" clId="{7A36C177-B79E-4B06-A1DF-6CE0E2C9A61B}" dt="2022-06-15T08:07:41.252" v="34" actId="207"/>
            <ac:spMkLst>
              <pc:docMk/>
              <pc:sldMasterMk cId="4101059370" sldId="2147483648"/>
              <pc:sldLayoutMk cId="3903811725" sldId="2147483654"/>
              <ac:spMk id="6" creationId="{D617E22C-070E-4DA8-9D85-7974846475C1}"/>
            </ac:spMkLst>
          </pc:spChg>
          <pc:spChg chg="mod">
            <ac:chgData name="寒 高" userId="62dac811f90c5fc6" providerId="LiveId" clId="{7A36C177-B79E-4B06-A1DF-6CE0E2C9A61B}" dt="2022-06-15T08:05:13.514" v="0" actId="3064"/>
            <ac:spMkLst>
              <pc:docMk/>
              <pc:sldMasterMk cId="4101059370" sldId="2147483648"/>
              <pc:sldLayoutMk cId="3903811725" sldId="2147483654"/>
              <ac:spMk id="13" creationId="{DB759D1B-FB16-4307-B3AF-6D225F5EB879}"/>
            </ac:spMkLst>
          </pc:spChg>
          <pc:spChg chg="mod">
            <ac:chgData name="寒 高" userId="62dac811f90c5fc6" providerId="LiveId" clId="{7A36C177-B79E-4B06-A1DF-6CE0E2C9A61B}" dt="2022-06-15T08:15:33.524" v="36" actId="3064"/>
            <ac:spMkLst>
              <pc:docMk/>
              <pc:sldMasterMk cId="4101059370" sldId="2147483648"/>
              <pc:sldLayoutMk cId="3903811725" sldId="2147483654"/>
              <ac:spMk id="19" creationId="{57E2392D-3716-496C-9769-8DF2D8FB4228}"/>
            </ac:spMkLst>
          </pc:spChg>
          <pc:spChg chg="mod">
            <ac:chgData name="寒 高" userId="62dac811f90c5fc6" providerId="LiveId" clId="{7A36C177-B79E-4B06-A1DF-6CE0E2C9A61B}" dt="2022-06-15T08:15:33.524" v="36" actId="3064"/>
            <ac:spMkLst>
              <pc:docMk/>
              <pc:sldMasterMk cId="4101059370" sldId="2147483648"/>
              <pc:sldLayoutMk cId="3903811725" sldId="2147483654"/>
              <ac:spMk id="22" creationId="{E7BEA386-21A5-4850-86B8-C968E0F52064}"/>
            </ac:spMkLst>
          </pc:spChg>
          <pc:spChg chg="mod">
            <ac:chgData name="寒 高" userId="62dac811f90c5fc6" providerId="LiveId" clId="{7A36C177-B79E-4B06-A1DF-6CE0E2C9A61B}" dt="2022-06-15T08:15:33.524" v="36" actId="3064"/>
            <ac:spMkLst>
              <pc:docMk/>
              <pc:sldMasterMk cId="4101059370" sldId="2147483648"/>
              <pc:sldLayoutMk cId="3903811725" sldId="2147483654"/>
              <ac:spMk id="23" creationId="{FC231CB2-42F5-4BF9-A79C-65BEC423EE3F}"/>
            </ac:spMkLst>
          </pc:spChg>
          <pc:spChg chg="mod">
            <ac:chgData name="寒 高" userId="62dac811f90c5fc6" providerId="LiveId" clId="{7A36C177-B79E-4B06-A1DF-6CE0E2C9A61B}" dt="2022-06-15T08:15:33.524" v="36" actId="3064"/>
            <ac:spMkLst>
              <pc:docMk/>
              <pc:sldMasterMk cId="4101059370" sldId="2147483648"/>
              <pc:sldLayoutMk cId="3903811725" sldId="2147483654"/>
              <ac:spMk id="24" creationId="{E8C5C15E-A09A-4E44-AEDB-D15F920AE4D4}"/>
            </ac:spMkLst>
          </pc:spChg>
          <pc:spChg chg="mod">
            <ac:chgData name="寒 高" userId="62dac811f90c5fc6" providerId="LiveId" clId="{7A36C177-B79E-4B06-A1DF-6CE0E2C9A61B}" dt="2022-06-15T08:15:33.524" v="36" actId="3064"/>
            <ac:spMkLst>
              <pc:docMk/>
              <pc:sldMasterMk cId="4101059370" sldId="2147483648"/>
              <pc:sldLayoutMk cId="3903811725" sldId="2147483654"/>
              <ac:spMk id="25" creationId="{040D1985-BA82-4593-AB53-3E069FC3C670}"/>
            </ac:spMkLst>
          </pc:spChg>
          <pc:spChg chg="mod">
            <ac:chgData name="寒 高" userId="62dac811f90c5fc6" providerId="LiveId" clId="{7A36C177-B79E-4B06-A1DF-6CE0E2C9A61B}" dt="2022-06-15T08:15:33.524" v="36" actId="3064"/>
            <ac:spMkLst>
              <pc:docMk/>
              <pc:sldMasterMk cId="4101059370" sldId="2147483648"/>
              <pc:sldLayoutMk cId="3903811725" sldId="2147483654"/>
              <ac:spMk id="33" creationId="{905D39AF-7E4C-4677-87CF-853508A1C0D9}"/>
            </ac:spMkLst>
          </pc:spChg>
          <pc:spChg chg="mod">
            <ac:chgData name="寒 高" userId="62dac811f90c5fc6" providerId="LiveId" clId="{7A36C177-B79E-4B06-A1DF-6CE0E2C9A61B}" dt="2022-06-15T08:15:33.524" v="36" actId="3064"/>
            <ac:spMkLst>
              <pc:docMk/>
              <pc:sldMasterMk cId="4101059370" sldId="2147483648"/>
              <pc:sldLayoutMk cId="3903811725" sldId="2147483654"/>
              <ac:spMk id="34" creationId="{C8AC0FFB-BED8-4B21-A077-BA02B1C9F30D}"/>
            </ac:spMkLst>
          </pc:spChg>
          <pc:picChg chg="mod">
            <ac:chgData name="寒 高" userId="62dac811f90c5fc6" providerId="LiveId" clId="{7A36C177-B79E-4B06-A1DF-6CE0E2C9A61B}" dt="2022-06-15T08:06:00.619" v="18" actId="1038"/>
            <ac:picMkLst>
              <pc:docMk/>
              <pc:sldMasterMk cId="4101059370" sldId="2147483648"/>
              <pc:sldLayoutMk cId="3903811725" sldId="2147483654"/>
              <ac:picMk id="21" creationId="{4132DD63-2A05-4FE5-BBAB-7813197C88EF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EI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4">
            <a:extLst>
              <a:ext uri="{FF2B5EF4-FFF2-40B4-BE49-F238E27FC236}">
                <a16:creationId xmlns:a16="http://schemas.microsoft.com/office/drawing/2014/main" id="{ACC32A2B-A827-4D02-8D7D-58B7D9B92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D617E22C-070E-4DA8-9D85-797484647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759D1B-FB16-4307-B3AF-6D225F5E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E2392D-3716-496C-9769-8DF2D8FB4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34468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7BEA386-21A5-4850-86B8-C968E0F52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44755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C231CB2-42F5-4BF9-A79C-65BEC423E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57494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8C5C15E-A09A-4E44-AEDB-D15F920AE4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24969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40D1985-BA82-4593-AB53-3E069FC3C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35256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05D39AF-7E4C-4677-87CF-853508A1C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6000" y="5806282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8AC0FFB-BED8-4B21-A077-BA02B1C9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6000" y="6016569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/>
              <a:t>Affiliation</a:t>
            </a:r>
            <a:endParaRPr lang="en-US" dirty="0"/>
          </a:p>
        </p:txBody>
      </p:sp>
      <p:pic>
        <p:nvPicPr>
          <p:cNvPr id="21" name="图片 1">
            <a:extLst>
              <a:ext uri="{FF2B5EF4-FFF2-40B4-BE49-F238E27FC236}">
                <a16:creationId xmlns:a16="http://schemas.microsoft.com/office/drawing/2014/main" id="{4132DD63-2A05-4FE5-BBAB-7813197C88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479" y="5432399"/>
            <a:ext cx="709681" cy="7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2022/6/15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737EB61-BDF7-4B5B-BF1F-2DD693DB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734531-AE9C-4A9A-96E6-34AF937D5A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36BFFA-2C61-463D-AE96-60E53CD528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AD61920-05CC-4B9B-88E1-096C5D6B21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71D333-EF11-4E5F-8EA2-892C1C3076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6209DF-2BB7-41CB-AD66-4673CD54E8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46D4162-2F9F-46E1-9610-8C3CD4B89B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005B106-3713-451A-BB43-DBF3874A6E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65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寒 高</cp:lastModifiedBy>
  <cp:revision>7</cp:revision>
  <dcterms:created xsi:type="dcterms:W3CDTF">2021-07-01T06:28:28Z</dcterms:created>
  <dcterms:modified xsi:type="dcterms:W3CDTF">2022-06-15T08:15:55Z</dcterms:modified>
</cp:coreProperties>
</file>